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3" r:id="rId4"/>
    <p:sldId id="285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94E76719-FF51-45B7-9D8F-0568E8FA62DE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CD0D497-14C2-4F79-A41C-843484650FB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Router Transformation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mhtml:file://C:\Users\Home\AppData\Local\Temp\Temp1_Router.zip\Recording_20200902_0307.mht!file:///C:\Users\Home\AppData\Local\Temp\Temp1_Router.zip\screenshot0006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2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435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010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91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02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14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630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34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442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55" b="53427"/>
          <a:stretch/>
        </p:blipFill>
        <p:spPr bwMode="auto">
          <a:xfrm>
            <a:off x="0" y="0"/>
            <a:ext cx="8915400" cy="609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031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can be grouped based on some group condition.</a:t>
            </a:r>
          </a:p>
          <a:p>
            <a:r>
              <a:rPr lang="en-US" dirty="0" smtClean="0"/>
              <a:t>It  </a:t>
            </a:r>
            <a:r>
              <a:rPr lang="en-US" dirty="0" err="1" smtClean="0"/>
              <a:t>enroutes</a:t>
            </a:r>
            <a:r>
              <a:rPr lang="en-US" dirty="0" smtClean="0"/>
              <a:t> the data to suitable tables as per group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37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1" r="58653" b="46169"/>
          <a:stretch/>
        </p:blipFill>
        <p:spPr bwMode="auto">
          <a:xfrm>
            <a:off x="0" y="152400"/>
            <a:ext cx="91440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751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55" b="53427"/>
          <a:stretch/>
        </p:blipFill>
        <p:spPr bwMode="auto">
          <a:xfrm>
            <a:off x="0" y="0"/>
            <a:ext cx="8915400" cy="609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92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309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83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126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83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518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67</TotalTime>
  <Words>25</Words>
  <Application>Microsoft Office PowerPoint</Application>
  <PresentationFormat>On-screen Show (4:3)</PresentationFormat>
  <Paragraphs>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Trek</vt:lpstr>
      <vt:lpstr>Router Transformation</vt:lpstr>
      <vt:lpstr>Router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Router Transformation</dc:title>
  <dc:creator>Home</dc:creator>
  <cp:lastModifiedBy>Home</cp:lastModifiedBy>
  <cp:revision>3</cp:revision>
  <dcterms:created xsi:type="dcterms:W3CDTF">2020-09-02T10:06:01Z</dcterms:created>
  <dcterms:modified xsi:type="dcterms:W3CDTF">2020-09-03T05:03:33Z</dcterms:modified>
</cp:coreProperties>
</file>